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ekko" charset="1" panose="00000500000000000000"/>
      <p:regular r:id="rId10"/>
    </p:embeddedFont>
    <p:embeddedFont>
      <p:font typeface="Avenir" charset="1" panose="020B0503020203020204"/>
      <p:regular r:id="rId11"/>
    </p:embeddedFont>
    <p:embeddedFont>
      <p:font typeface="Avenir Bold" charset="1" panose="020B0703020203020204"/>
      <p:regular r:id="rId12"/>
    </p:embeddedFont>
    <p:embeddedFont>
      <p:font typeface="Avenir Italics" charset="1" panose="020B0503020203090204"/>
      <p:regular r:id="rId13"/>
    </p:embeddedFont>
    <p:embeddedFont>
      <p:font typeface="Avenir Bold Italics" charset="1" panose="020B0703020203090204"/>
      <p:regular r:id="rId14"/>
    </p:embeddedFont>
    <p:embeddedFont>
      <p:font typeface="Avenir Light" charset="1" panose="020B0402020203020204"/>
      <p:regular r:id="rId15"/>
    </p:embeddedFont>
    <p:embeddedFont>
      <p:font typeface="Avenir Light Italics" charset="1" panose="020B0402020203090204"/>
      <p:regular r:id="rId16"/>
    </p:embeddedFont>
    <p:embeddedFont>
      <p:font typeface="Avenir Medium" charset="1" panose="020B0603020203020204"/>
      <p:regular r:id="rId17"/>
    </p:embeddedFont>
    <p:embeddedFont>
      <p:font typeface="Avenir Medium Italics" charset="1" panose="020B0603020203090204"/>
      <p:regular r:id="rId18"/>
    </p:embeddedFont>
    <p:embeddedFont>
      <p:font typeface="Avenir Ultra-Bold" charset="1" panose="020B0803020203020204"/>
      <p:regular r:id="rId19"/>
    </p:embeddedFont>
    <p:embeddedFont>
      <p:font typeface="Avenir Ultra-Bold Italics" charset="1" panose="020B0803020203090204"/>
      <p:regular r:id="rId20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2"/>
    </p:embeddedFont>
    <p:embeddedFont>
      <p:font typeface="Canva Sans Italics" charset="1" panose="020B0503030501040103"/>
      <p:regular r:id="rId23"/>
    </p:embeddedFont>
    <p:embeddedFont>
      <p:font typeface="Canva Sans Bold Italics" charset="1" panose="020B0803030501040103"/>
      <p:regular r:id="rId24"/>
    </p:embeddedFont>
    <p:embeddedFont>
      <p:font typeface="Canva Sans Medium" charset="1" panose="020B0603030501040103"/>
      <p:regular r:id="rId25"/>
    </p:embeddedFont>
    <p:embeddedFont>
      <p:font typeface="Canva Sans Medium Italics" charset="1" panose="020B0603030501040103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jpeg" Type="http://schemas.openxmlformats.org/officeDocument/2006/relationships/image"/><Relationship Id="rId7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04681" y="1559556"/>
            <a:ext cx="2302024" cy="2248742"/>
            <a:chOff x="0" y="0"/>
            <a:chExt cx="4828540" cy="47167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874117" y="2183411"/>
            <a:ext cx="3274402" cy="694569"/>
            <a:chOff x="0" y="0"/>
            <a:chExt cx="1173472" cy="2489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73472" cy="248918"/>
            </a:xfrm>
            <a:custGeom>
              <a:avLst/>
              <a:gdLst/>
              <a:ahLst/>
              <a:cxnLst/>
              <a:rect r="r" b="b" t="t" l="l"/>
              <a:pathLst>
                <a:path h="248918" w="1173472">
                  <a:moveTo>
                    <a:pt x="16551" y="0"/>
                  </a:moveTo>
                  <a:lnTo>
                    <a:pt x="1156921" y="0"/>
                  </a:lnTo>
                  <a:cubicBezTo>
                    <a:pt x="1161310" y="0"/>
                    <a:pt x="1165520" y="1744"/>
                    <a:pt x="1168624" y="4848"/>
                  </a:cubicBezTo>
                  <a:cubicBezTo>
                    <a:pt x="1171728" y="7951"/>
                    <a:pt x="1173472" y="12161"/>
                    <a:pt x="1173472" y="16551"/>
                  </a:cubicBezTo>
                  <a:lnTo>
                    <a:pt x="1173472" y="232367"/>
                  </a:lnTo>
                  <a:cubicBezTo>
                    <a:pt x="1173472" y="241508"/>
                    <a:pt x="1166062" y="248918"/>
                    <a:pt x="1156921" y="248918"/>
                  </a:cubicBezTo>
                  <a:lnTo>
                    <a:pt x="16551" y="248918"/>
                  </a:lnTo>
                  <a:cubicBezTo>
                    <a:pt x="7410" y="248918"/>
                    <a:pt x="0" y="241508"/>
                    <a:pt x="0" y="232367"/>
                  </a:cubicBezTo>
                  <a:lnTo>
                    <a:pt x="0" y="16551"/>
                  </a:lnTo>
                  <a:cubicBezTo>
                    <a:pt x="0" y="7410"/>
                    <a:pt x="7410" y="0"/>
                    <a:pt x="1655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173472" cy="2774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74117" y="3194104"/>
            <a:ext cx="3274402" cy="694569"/>
            <a:chOff x="0" y="0"/>
            <a:chExt cx="1173472" cy="24891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73472" cy="248918"/>
            </a:xfrm>
            <a:custGeom>
              <a:avLst/>
              <a:gdLst/>
              <a:ahLst/>
              <a:cxnLst/>
              <a:rect r="r" b="b" t="t" l="l"/>
              <a:pathLst>
                <a:path h="248918" w="1173472">
                  <a:moveTo>
                    <a:pt x="16551" y="0"/>
                  </a:moveTo>
                  <a:lnTo>
                    <a:pt x="1156921" y="0"/>
                  </a:lnTo>
                  <a:cubicBezTo>
                    <a:pt x="1161310" y="0"/>
                    <a:pt x="1165520" y="1744"/>
                    <a:pt x="1168624" y="4848"/>
                  </a:cubicBezTo>
                  <a:cubicBezTo>
                    <a:pt x="1171728" y="7951"/>
                    <a:pt x="1173472" y="12161"/>
                    <a:pt x="1173472" y="16551"/>
                  </a:cubicBezTo>
                  <a:lnTo>
                    <a:pt x="1173472" y="232367"/>
                  </a:lnTo>
                  <a:cubicBezTo>
                    <a:pt x="1173472" y="241508"/>
                    <a:pt x="1166062" y="248918"/>
                    <a:pt x="1156921" y="248918"/>
                  </a:cubicBezTo>
                  <a:lnTo>
                    <a:pt x="16551" y="248918"/>
                  </a:lnTo>
                  <a:cubicBezTo>
                    <a:pt x="7410" y="248918"/>
                    <a:pt x="0" y="241508"/>
                    <a:pt x="0" y="232367"/>
                  </a:cubicBezTo>
                  <a:lnTo>
                    <a:pt x="0" y="16551"/>
                  </a:lnTo>
                  <a:cubicBezTo>
                    <a:pt x="0" y="7410"/>
                    <a:pt x="7410" y="0"/>
                    <a:pt x="1655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173472" cy="2774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74117" y="4232984"/>
            <a:ext cx="3880176" cy="1113016"/>
            <a:chOff x="0" y="0"/>
            <a:chExt cx="1390567" cy="3988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90567" cy="398880"/>
            </a:xfrm>
            <a:custGeom>
              <a:avLst/>
              <a:gdLst/>
              <a:ahLst/>
              <a:cxnLst/>
              <a:rect r="r" b="b" t="t" l="l"/>
              <a:pathLst>
                <a:path h="398880" w="1390567">
                  <a:moveTo>
                    <a:pt x="13967" y="0"/>
                  </a:moveTo>
                  <a:lnTo>
                    <a:pt x="1376601" y="0"/>
                  </a:lnTo>
                  <a:cubicBezTo>
                    <a:pt x="1380305" y="0"/>
                    <a:pt x="1383857" y="1471"/>
                    <a:pt x="1386477" y="4091"/>
                  </a:cubicBezTo>
                  <a:cubicBezTo>
                    <a:pt x="1389096" y="6710"/>
                    <a:pt x="1390567" y="10263"/>
                    <a:pt x="1390567" y="13967"/>
                  </a:cubicBezTo>
                  <a:lnTo>
                    <a:pt x="1390567" y="384913"/>
                  </a:lnTo>
                  <a:cubicBezTo>
                    <a:pt x="1390567" y="392627"/>
                    <a:pt x="1384314" y="398880"/>
                    <a:pt x="1376601" y="398880"/>
                  </a:cubicBezTo>
                  <a:lnTo>
                    <a:pt x="13967" y="398880"/>
                  </a:lnTo>
                  <a:cubicBezTo>
                    <a:pt x="6253" y="398880"/>
                    <a:pt x="0" y="392627"/>
                    <a:pt x="0" y="384913"/>
                  </a:cubicBezTo>
                  <a:lnTo>
                    <a:pt x="0" y="13967"/>
                  </a:lnTo>
                  <a:cubicBezTo>
                    <a:pt x="0" y="6253"/>
                    <a:pt x="6253" y="0"/>
                    <a:pt x="139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390567" cy="4274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74117" y="7505255"/>
            <a:ext cx="6024204" cy="2314673"/>
            <a:chOff x="0" y="0"/>
            <a:chExt cx="2158939" cy="82952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58939" cy="829526"/>
            </a:xfrm>
            <a:custGeom>
              <a:avLst/>
              <a:gdLst/>
              <a:ahLst/>
              <a:cxnLst/>
              <a:rect r="r" b="b" t="t" l="l"/>
              <a:pathLst>
                <a:path h="829526" w="2158939">
                  <a:moveTo>
                    <a:pt x="8996" y="0"/>
                  </a:moveTo>
                  <a:lnTo>
                    <a:pt x="2149943" y="0"/>
                  </a:lnTo>
                  <a:cubicBezTo>
                    <a:pt x="2154911" y="0"/>
                    <a:pt x="2158939" y="4028"/>
                    <a:pt x="2158939" y="8996"/>
                  </a:cubicBezTo>
                  <a:lnTo>
                    <a:pt x="2158939" y="820530"/>
                  </a:lnTo>
                  <a:cubicBezTo>
                    <a:pt x="2158939" y="825499"/>
                    <a:pt x="2154911" y="829526"/>
                    <a:pt x="2149943" y="829526"/>
                  </a:cubicBezTo>
                  <a:lnTo>
                    <a:pt x="8996" y="829526"/>
                  </a:lnTo>
                  <a:cubicBezTo>
                    <a:pt x="4028" y="829526"/>
                    <a:pt x="0" y="825499"/>
                    <a:pt x="0" y="820530"/>
                  </a:cubicBezTo>
                  <a:lnTo>
                    <a:pt x="0" y="8996"/>
                  </a:lnTo>
                  <a:cubicBezTo>
                    <a:pt x="0" y="4028"/>
                    <a:pt x="4028" y="0"/>
                    <a:pt x="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158939" cy="8581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74117" y="5596132"/>
            <a:ext cx="4288097" cy="1695437"/>
            <a:chOff x="0" y="0"/>
            <a:chExt cx="1536757" cy="60760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36757" cy="607606"/>
            </a:xfrm>
            <a:custGeom>
              <a:avLst/>
              <a:gdLst/>
              <a:ahLst/>
              <a:cxnLst/>
              <a:rect r="r" b="b" t="t" l="l"/>
              <a:pathLst>
                <a:path h="607606" w="1536757">
                  <a:moveTo>
                    <a:pt x="12638" y="0"/>
                  </a:moveTo>
                  <a:lnTo>
                    <a:pt x="1524119" y="0"/>
                  </a:lnTo>
                  <a:cubicBezTo>
                    <a:pt x="1531099" y="0"/>
                    <a:pt x="1536757" y="5658"/>
                    <a:pt x="1536757" y="12638"/>
                  </a:cubicBezTo>
                  <a:lnTo>
                    <a:pt x="1536757" y="594968"/>
                  </a:lnTo>
                  <a:cubicBezTo>
                    <a:pt x="1536757" y="601948"/>
                    <a:pt x="1531099" y="607606"/>
                    <a:pt x="1524119" y="607606"/>
                  </a:cubicBezTo>
                  <a:lnTo>
                    <a:pt x="12638" y="607606"/>
                  </a:lnTo>
                  <a:cubicBezTo>
                    <a:pt x="9286" y="607606"/>
                    <a:pt x="6072" y="606275"/>
                    <a:pt x="3702" y="603905"/>
                  </a:cubicBezTo>
                  <a:cubicBezTo>
                    <a:pt x="1332" y="601534"/>
                    <a:pt x="0" y="598320"/>
                    <a:pt x="0" y="594968"/>
                  </a:cubicBezTo>
                  <a:lnTo>
                    <a:pt x="0" y="12638"/>
                  </a:lnTo>
                  <a:cubicBezTo>
                    <a:pt x="0" y="9286"/>
                    <a:pt x="1332" y="6072"/>
                    <a:pt x="3702" y="3702"/>
                  </a:cubicBezTo>
                  <a:cubicBezTo>
                    <a:pt x="6072" y="1332"/>
                    <a:pt x="9286" y="0"/>
                    <a:pt x="126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1536757" cy="636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022149" y="1989921"/>
            <a:ext cx="1088678" cy="358274"/>
          </a:xfrm>
          <a:custGeom>
            <a:avLst/>
            <a:gdLst/>
            <a:ahLst/>
            <a:cxnLst/>
            <a:rect r="r" b="b" t="t" l="l"/>
            <a:pathLst>
              <a:path h="358274" w="1088678">
                <a:moveTo>
                  <a:pt x="0" y="0"/>
                </a:moveTo>
                <a:lnTo>
                  <a:pt x="1088678" y="0"/>
                </a:lnTo>
                <a:lnTo>
                  <a:pt x="1088678" y="358274"/>
                </a:lnTo>
                <a:lnTo>
                  <a:pt x="0" y="358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879370" y="3044437"/>
            <a:ext cx="1088678" cy="358274"/>
          </a:xfrm>
          <a:custGeom>
            <a:avLst/>
            <a:gdLst/>
            <a:ahLst/>
            <a:cxnLst/>
            <a:rect r="r" b="b" t="t" l="l"/>
            <a:pathLst>
              <a:path h="358274" w="1088678">
                <a:moveTo>
                  <a:pt x="0" y="0"/>
                </a:moveTo>
                <a:lnTo>
                  <a:pt x="1088678" y="0"/>
                </a:lnTo>
                <a:lnTo>
                  <a:pt x="1088678" y="358274"/>
                </a:lnTo>
                <a:lnTo>
                  <a:pt x="0" y="358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51883" y="4053847"/>
            <a:ext cx="1088678" cy="358274"/>
          </a:xfrm>
          <a:custGeom>
            <a:avLst/>
            <a:gdLst/>
            <a:ahLst/>
            <a:cxnLst/>
            <a:rect r="r" b="b" t="t" l="l"/>
            <a:pathLst>
              <a:path h="358274" w="1088678">
                <a:moveTo>
                  <a:pt x="0" y="0"/>
                </a:moveTo>
                <a:lnTo>
                  <a:pt x="1088678" y="0"/>
                </a:lnTo>
                <a:lnTo>
                  <a:pt x="1088678" y="358274"/>
                </a:lnTo>
                <a:lnTo>
                  <a:pt x="0" y="358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88710" y="5416995"/>
            <a:ext cx="1088678" cy="358274"/>
          </a:xfrm>
          <a:custGeom>
            <a:avLst/>
            <a:gdLst/>
            <a:ahLst/>
            <a:cxnLst/>
            <a:rect r="r" b="b" t="t" l="l"/>
            <a:pathLst>
              <a:path h="358274" w="1088678">
                <a:moveTo>
                  <a:pt x="0" y="0"/>
                </a:moveTo>
                <a:lnTo>
                  <a:pt x="1088678" y="0"/>
                </a:lnTo>
                <a:lnTo>
                  <a:pt x="1088678" y="358274"/>
                </a:lnTo>
                <a:lnTo>
                  <a:pt x="0" y="358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938839" y="4714829"/>
            <a:ext cx="446752" cy="446752"/>
          </a:xfrm>
          <a:custGeom>
            <a:avLst/>
            <a:gdLst/>
            <a:ahLst/>
            <a:cxnLst/>
            <a:rect r="r" b="b" t="t" l="l"/>
            <a:pathLst>
              <a:path h="446752" w="446752">
                <a:moveTo>
                  <a:pt x="0" y="0"/>
                </a:moveTo>
                <a:lnTo>
                  <a:pt x="446752" y="0"/>
                </a:lnTo>
                <a:lnTo>
                  <a:pt x="446752" y="446751"/>
                </a:lnTo>
                <a:lnTo>
                  <a:pt x="0" y="446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016098" y="4017847"/>
            <a:ext cx="1839614" cy="605400"/>
          </a:xfrm>
          <a:custGeom>
            <a:avLst/>
            <a:gdLst/>
            <a:ahLst/>
            <a:cxnLst/>
            <a:rect r="r" b="b" t="t" l="l"/>
            <a:pathLst>
              <a:path h="605400" w="1839614">
                <a:moveTo>
                  <a:pt x="0" y="0"/>
                </a:moveTo>
                <a:lnTo>
                  <a:pt x="1839614" y="0"/>
                </a:lnTo>
                <a:lnTo>
                  <a:pt x="1839614" y="605401"/>
                </a:lnTo>
                <a:lnTo>
                  <a:pt x="0" y="60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445494" y="4714829"/>
            <a:ext cx="446752" cy="446752"/>
          </a:xfrm>
          <a:custGeom>
            <a:avLst/>
            <a:gdLst/>
            <a:ahLst/>
            <a:cxnLst/>
            <a:rect r="r" b="b" t="t" l="l"/>
            <a:pathLst>
              <a:path h="446752" w="446752">
                <a:moveTo>
                  <a:pt x="0" y="0"/>
                </a:moveTo>
                <a:lnTo>
                  <a:pt x="446752" y="0"/>
                </a:lnTo>
                <a:lnTo>
                  <a:pt x="446752" y="446751"/>
                </a:lnTo>
                <a:lnTo>
                  <a:pt x="0" y="446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952149" y="4714829"/>
            <a:ext cx="446752" cy="446752"/>
          </a:xfrm>
          <a:custGeom>
            <a:avLst/>
            <a:gdLst/>
            <a:ahLst/>
            <a:cxnLst/>
            <a:rect r="r" b="b" t="t" l="l"/>
            <a:pathLst>
              <a:path h="446752" w="446752">
                <a:moveTo>
                  <a:pt x="0" y="0"/>
                </a:moveTo>
                <a:lnTo>
                  <a:pt x="446752" y="0"/>
                </a:lnTo>
                <a:lnTo>
                  <a:pt x="446752" y="446751"/>
                </a:lnTo>
                <a:lnTo>
                  <a:pt x="0" y="446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5217500" y="7127595"/>
            <a:ext cx="2076386" cy="683320"/>
          </a:xfrm>
          <a:custGeom>
            <a:avLst/>
            <a:gdLst/>
            <a:ahLst/>
            <a:cxnLst/>
            <a:rect r="r" b="b" t="t" l="l"/>
            <a:pathLst>
              <a:path h="683320" w="2076386">
                <a:moveTo>
                  <a:pt x="0" y="0"/>
                </a:moveTo>
                <a:lnTo>
                  <a:pt x="2076386" y="0"/>
                </a:lnTo>
                <a:lnTo>
                  <a:pt x="2076386" y="683320"/>
                </a:lnTo>
                <a:lnTo>
                  <a:pt x="0" y="68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613362" y="43801"/>
            <a:ext cx="1909652" cy="1379724"/>
          </a:xfrm>
          <a:custGeom>
            <a:avLst/>
            <a:gdLst/>
            <a:ahLst/>
            <a:cxnLst/>
            <a:rect r="r" b="b" t="t" l="l"/>
            <a:pathLst>
              <a:path h="1379724" w="1909652">
                <a:moveTo>
                  <a:pt x="0" y="0"/>
                </a:moveTo>
                <a:lnTo>
                  <a:pt x="1909652" y="0"/>
                </a:lnTo>
                <a:lnTo>
                  <a:pt x="1909652" y="1379724"/>
                </a:lnTo>
                <a:lnTo>
                  <a:pt x="0" y="1379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6456051" y="4714829"/>
            <a:ext cx="446752" cy="446752"/>
          </a:xfrm>
          <a:custGeom>
            <a:avLst/>
            <a:gdLst/>
            <a:ahLst/>
            <a:cxnLst/>
            <a:rect r="r" b="b" t="t" l="l"/>
            <a:pathLst>
              <a:path h="446752" w="446752">
                <a:moveTo>
                  <a:pt x="0" y="0"/>
                </a:moveTo>
                <a:lnTo>
                  <a:pt x="446752" y="0"/>
                </a:lnTo>
                <a:lnTo>
                  <a:pt x="446752" y="446751"/>
                </a:lnTo>
                <a:lnTo>
                  <a:pt x="0" y="446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6959953" y="4714829"/>
            <a:ext cx="446752" cy="446752"/>
          </a:xfrm>
          <a:custGeom>
            <a:avLst/>
            <a:gdLst/>
            <a:ahLst/>
            <a:cxnLst/>
            <a:rect r="r" b="b" t="t" l="l"/>
            <a:pathLst>
              <a:path h="446752" w="446752">
                <a:moveTo>
                  <a:pt x="0" y="0"/>
                </a:moveTo>
                <a:lnTo>
                  <a:pt x="446752" y="0"/>
                </a:lnTo>
                <a:lnTo>
                  <a:pt x="446752" y="446751"/>
                </a:lnTo>
                <a:lnTo>
                  <a:pt x="0" y="446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466199" y="10111866"/>
            <a:ext cx="864244" cy="432122"/>
          </a:xfrm>
          <a:custGeom>
            <a:avLst/>
            <a:gdLst/>
            <a:ahLst/>
            <a:cxnLst/>
            <a:rect r="r" b="b" t="t" l="l"/>
            <a:pathLst>
              <a:path h="432122" w="864244">
                <a:moveTo>
                  <a:pt x="0" y="0"/>
                </a:moveTo>
                <a:lnTo>
                  <a:pt x="864244" y="0"/>
                </a:lnTo>
                <a:lnTo>
                  <a:pt x="864244" y="432122"/>
                </a:lnTo>
                <a:lnTo>
                  <a:pt x="0" y="4321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150655" y="10118983"/>
            <a:ext cx="1248246" cy="417887"/>
          </a:xfrm>
          <a:custGeom>
            <a:avLst/>
            <a:gdLst/>
            <a:ahLst/>
            <a:cxnLst/>
            <a:rect r="r" b="b" t="t" l="l"/>
            <a:pathLst>
              <a:path h="417887" w="1248246">
                <a:moveTo>
                  <a:pt x="0" y="0"/>
                </a:moveTo>
                <a:lnTo>
                  <a:pt x="1248246" y="0"/>
                </a:lnTo>
                <a:lnTo>
                  <a:pt x="1248246" y="417888"/>
                </a:lnTo>
                <a:lnTo>
                  <a:pt x="0" y="4178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06149" y="9979251"/>
            <a:ext cx="2098245" cy="557620"/>
          </a:xfrm>
          <a:custGeom>
            <a:avLst/>
            <a:gdLst/>
            <a:ahLst/>
            <a:cxnLst/>
            <a:rect r="r" b="b" t="t" l="l"/>
            <a:pathLst>
              <a:path h="557620" w="2098245">
                <a:moveTo>
                  <a:pt x="0" y="0"/>
                </a:moveTo>
                <a:lnTo>
                  <a:pt x="2098245" y="0"/>
                </a:lnTo>
                <a:lnTo>
                  <a:pt x="2098245" y="557620"/>
                </a:lnTo>
                <a:lnTo>
                  <a:pt x="0" y="5576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61189" r="-97" b="-64803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848624" y="389582"/>
            <a:ext cx="4644228" cy="621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Canva Sans"/>
              </a:rPr>
              <a:t>Name</a:t>
            </a:r>
          </a:p>
        </p:txBody>
      </p:sp>
      <p:sp>
        <p:nvSpPr>
          <p:cNvPr name="TextBox 35" id="35"/>
          <p:cNvSpPr txBox="true"/>
          <p:nvPr/>
        </p:nvSpPr>
        <p:spPr>
          <a:xfrm rot="-244511">
            <a:off x="1094645" y="2040572"/>
            <a:ext cx="941700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Beruf</a:t>
            </a:r>
          </a:p>
        </p:txBody>
      </p:sp>
      <p:sp>
        <p:nvSpPr>
          <p:cNvPr name="TextBox 36" id="36"/>
          <p:cNvSpPr txBox="true"/>
          <p:nvPr/>
        </p:nvSpPr>
        <p:spPr>
          <a:xfrm rot="-244511">
            <a:off x="2951866" y="3075069"/>
            <a:ext cx="941700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Universität</a:t>
            </a:r>
          </a:p>
        </p:txBody>
      </p:sp>
      <p:sp>
        <p:nvSpPr>
          <p:cNvPr name="TextBox 37" id="37"/>
          <p:cNvSpPr txBox="true"/>
          <p:nvPr/>
        </p:nvSpPr>
        <p:spPr>
          <a:xfrm rot="-244511">
            <a:off x="1057663" y="4090145"/>
            <a:ext cx="1063930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Fachgebiet</a:t>
            </a:r>
          </a:p>
        </p:txBody>
      </p:sp>
      <p:sp>
        <p:nvSpPr>
          <p:cNvPr name="TextBox 38" id="38"/>
          <p:cNvSpPr txBox="true"/>
          <p:nvPr/>
        </p:nvSpPr>
        <p:spPr>
          <a:xfrm rot="-244511">
            <a:off x="1161206" y="5447627"/>
            <a:ext cx="941700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Studium</a:t>
            </a:r>
          </a:p>
        </p:txBody>
      </p:sp>
      <p:sp>
        <p:nvSpPr>
          <p:cNvPr name="TextBox 39" id="39"/>
          <p:cNvSpPr txBox="true"/>
          <p:nvPr/>
        </p:nvSpPr>
        <p:spPr>
          <a:xfrm rot="-244511">
            <a:off x="5039777" y="4059064"/>
            <a:ext cx="184676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Diese Schulfächer benötigt man:</a:t>
            </a:r>
          </a:p>
        </p:txBody>
      </p:sp>
      <p:sp>
        <p:nvSpPr>
          <p:cNvPr name="TextBox 40" id="40"/>
          <p:cNvSpPr txBox="true"/>
          <p:nvPr/>
        </p:nvSpPr>
        <p:spPr>
          <a:xfrm rot="-244511">
            <a:off x="5358487" y="7162520"/>
            <a:ext cx="180371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Warum mein Beruf der beste der Welt ist: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973959" y="4842530"/>
            <a:ext cx="376510" cy="153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Avenir"/>
              </a:rPr>
              <a:t>Biologie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492852" y="4842530"/>
            <a:ext cx="352036" cy="153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Avenir"/>
              </a:rPr>
              <a:t>Chemie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030888" y="4842530"/>
            <a:ext cx="284301" cy="153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Avenir"/>
              </a:rPr>
              <a:t>Physik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503676" y="4842530"/>
            <a:ext cx="352036" cy="153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Avenir"/>
              </a:rPr>
              <a:t>Technik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036749" y="4842530"/>
            <a:ext cx="293694" cy="153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Avenir"/>
              </a:rPr>
              <a:t>Mathe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344649" y="10071358"/>
            <a:ext cx="2739330" cy="193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venir"/>
              </a:rPr>
              <a:t> Ein Sparkling-Science 2.0-Projekt gefördert von: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4117" y="2183411"/>
            <a:ext cx="6024204" cy="1624886"/>
            <a:chOff x="0" y="0"/>
            <a:chExt cx="2158939" cy="5823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58939" cy="582322"/>
            </a:xfrm>
            <a:custGeom>
              <a:avLst/>
              <a:gdLst/>
              <a:ahLst/>
              <a:cxnLst/>
              <a:rect r="r" b="b" t="t" l="l"/>
              <a:pathLst>
                <a:path h="582322" w="2158939">
                  <a:moveTo>
                    <a:pt x="8996" y="0"/>
                  </a:moveTo>
                  <a:lnTo>
                    <a:pt x="2149943" y="0"/>
                  </a:lnTo>
                  <a:cubicBezTo>
                    <a:pt x="2154911" y="0"/>
                    <a:pt x="2158939" y="4028"/>
                    <a:pt x="2158939" y="8996"/>
                  </a:cubicBezTo>
                  <a:lnTo>
                    <a:pt x="2158939" y="573326"/>
                  </a:lnTo>
                  <a:cubicBezTo>
                    <a:pt x="2158939" y="578295"/>
                    <a:pt x="2154911" y="582322"/>
                    <a:pt x="2149943" y="582322"/>
                  </a:cubicBezTo>
                  <a:lnTo>
                    <a:pt x="8996" y="582322"/>
                  </a:lnTo>
                  <a:cubicBezTo>
                    <a:pt x="4028" y="582322"/>
                    <a:pt x="0" y="578295"/>
                    <a:pt x="0" y="573326"/>
                  </a:cubicBezTo>
                  <a:lnTo>
                    <a:pt x="0" y="8996"/>
                  </a:lnTo>
                  <a:cubicBezTo>
                    <a:pt x="0" y="4028"/>
                    <a:pt x="4028" y="0"/>
                    <a:pt x="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158939" cy="610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74117" y="4232984"/>
            <a:ext cx="3880176" cy="1113016"/>
            <a:chOff x="0" y="0"/>
            <a:chExt cx="1390567" cy="3988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0567" cy="398880"/>
            </a:xfrm>
            <a:custGeom>
              <a:avLst/>
              <a:gdLst/>
              <a:ahLst/>
              <a:cxnLst/>
              <a:rect r="r" b="b" t="t" l="l"/>
              <a:pathLst>
                <a:path h="398880" w="1390567">
                  <a:moveTo>
                    <a:pt x="13967" y="0"/>
                  </a:moveTo>
                  <a:lnTo>
                    <a:pt x="1376601" y="0"/>
                  </a:lnTo>
                  <a:cubicBezTo>
                    <a:pt x="1380305" y="0"/>
                    <a:pt x="1383857" y="1471"/>
                    <a:pt x="1386477" y="4091"/>
                  </a:cubicBezTo>
                  <a:cubicBezTo>
                    <a:pt x="1389096" y="6710"/>
                    <a:pt x="1390567" y="10263"/>
                    <a:pt x="1390567" y="13967"/>
                  </a:cubicBezTo>
                  <a:lnTo>
                    <a:pt x="1390567" y="384913"/>
                  </a:lnTo>
                  <a:cubicBezTo>
                    <a:pt x="1390567" y="392627"/>
                    <a:pt x="1384314" y="398880"/>
                    <a:pt x="1376601" y="398880"/>
                  </a:cubicBezTo>
                  <a:lnTo>
                    <a:pt x="13967" y="398880"/>
                  </a:lnTo>
                  <a:cubicBezTo>
                    <a:pt x="6253" y="398880"/>
                    <a:pt x="0" y="392627"/>
                    <a:pt x="0" y="384913"/>
                  </a:cubicBezTo>
                  <a:lnTo>
                    <a:pt x="0" y="13967"/>
                  </a:lnTo>
                  <a:cubicBezTo>
                    <a:pt x="0" y="6253"/>
                    <a:pt x="6253" y="0"/>
                    <a:pt x="139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390567" cy="4274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74117" y="7505255"/>
            <a:ext cx="6024204" cy="2314673"/>
            <a:chOff x="0" y="0"/>
            <a:chExt cx="2158939" cy="8295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58939" cy="829526"/>
            </a:xfrm>
            <a:custGeom>
              <a:avLst/>
              <a:gdLst/>
              <a:ahLst/>
              <a:cxnLst/>
              <a:rect r="r" b="b" t="t" l="l"/>
              <a:pathLst>
                <a:path h="829526" w="2158939">
                  <a:moveTo>
                    <a:pt x="8996" y="0"/>
                  </a:moveTo>
                  <a:lnTo>
                    <a:pt x="2149943" y="0"/>
                  </a:lnTo>
                  <a:cubicBezTo>
                    <a:pt x="2154911" y="0"/>
                    <a:pt x="2158939" y="4028"/>
                    <a:pt x="2158939" y="8996"/>
                  </a:cubicBezTo>
                  <a:lnTo>
                    <a:pt x="2158939" y="820530"/>
                  </a:lnTo>
                  <a:cubicBezTo>
                    <a:pt x="2158939" y="825499"/>
                    <a:pt x="2154911" y="829526"/>
                    <a:pt x="2149943" y="829526"/>
                  </a:cubicBezTo>
                  <a:lnTo>
                    <a:pt x="8996" y="829526"/>
                  </a:lnTo>
                  <a:cubicBezTo>
                    <a:pt x="4028" y="829526"/>
                    <a:pt x="0" y="825499"/>
                    <a:pt x="0" y="820530"/>
                  </a:cubicBezTo>
                  <a:lnTo>
                    <a:pt x="0" y="8996"/>
                  </a:lnTo>
                  <a:cubicBezTo>
                    <a:pt x="0" y="4028"/>
                    <a:pt x="4028" y="0"/>
                    <a:pt x="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2158939" cy="8581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22149" y="1989921"/>
            <a:ext cx="1088678" cy="358274"/>
          </a:xfrm>
          <a:custGeom>
            <a:avLst/>
            <a:gdLst/>
            <a:ahLst/>
            <a:cxnLst/>
            <a:rect r="r" b="b" t="t" l="l"/>
            <a:pathLst>
              <a:path h="358274" w="1088678">
                <a:moveTo>
                  <a:pt x="0" y="0"/>
                </a:moveTo>
                <a:lnTo>
                  <a:pt x="1088678" y="0"/>
                </a:lnTo>
                <a:lnTo>
                  <a:pt x="1088678" y="358274"/>
                </a:lnTo>
                <a:lnTo>
                  <a:pt x="0" y="358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51883" y="3974677"/>
            <a:ext cx="1569821" cy="516614"/>
          </a:xfrm>
          <a:custGeom>
            <a:avLst/>
            <a:gdLst/>
            <a:ahLst/>
            <a:cxnLst/>
            <a:rect r="r" b="b" t="t" l="l"/>
            <a:pathLst>
              <a:path h="516614" w="1569821">
                <a:moveTo>
                  <a:pt x="0" y="0"/>
                </a:moveTo>
                <a:lnTo>
                  <a:pt x="1569821" y="0"/>
                </a:lnTo>
                <a:lnTo>
                  <a:pt x="1569821" y="516614"/>
                </a:lnTo>
                <a:lnTo>
                  <a:pt x="0" y="516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009391" y="7199595"/>
            <a:ext cx="2284495" cy="751807"/>
          </a:xfrm>
          <a:custGeom>
            <a:avLst/>
            <a:gdLst/>
            <a:ahLst/>
            <a:cxnLst/>
            <a:rect r="r" b="b" t="t" l="l"/>
            <a:pathLst>
              <a:path h="751807" w="2284495">
                <a:moveTo>
                  <a:pt x="0" y="0"/>
                </a:moveTo>
                <a:lnTo>
                  <a:pt x="2284495" y="0"/>
                </a:lnTo>
                <a:lnTo>
                  <a:pt x="2284495" y="751807"/>
                </a:lnTo>
                <a:lnTo>
                  <a:pt x="0" y="751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613362" y="43801"/>
            <a:ext cx="1909652" cy="1379724"/>
          </a:xfrm>
          <a:custGeom>
            <a:avLst/>
            <a:gdLst/>
            <a:ahLst/>
            <a:cxnLst/>
            <a:rect r="r" b="b" t="t" l="l"/>
            <a:pathLst>
              <a:path h="1379724" w="1909652">
                <a:moveTo>
                  <a:pt x="0" y="0"/>
                </a:moveTo>
                <a:lnTo>
                  <a:pt x="1909652" y="0"/>
                </a:lnTo>
                <a:lnTo>
                  <a:pt x="1909652" y="1379724"/>
                </a:lnTo>
                <a:lnTo>
                  <a:pt x="0" y="1379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48624" y="389582"/>
            <a:ext cx="4644228" cy="621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Canva Sans"/>
              </a:rPr>
              <a:t>Name</a:t>
            </a:r>
          </a:p>
        </p:txBody>
      </p:sp>
      <p:sp>
        <p:nvSpPr>
          <p:cNvPr name="TextBox 16" id="16"/>
          <p:cNvSpPr txBox="true"/>
          <p:nvPr/>
        </p:nvSpPr>
        <p:spPr>
          <a:xfrm rot="-244511">
            <a:off x="1094645" y="2040572"/>
            <a:ext cx="941700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Hobbies:</a:t>
            </a:r>
          </a:p>
        </p:txBody>
      </p:sp>
      <p:sp>
        <p:nvSpPr>
          <p:cNvPr name="TextBox 17" id="17"/>
          <p:cNvSpPr txBox="true"/>
          <p:nvPr/>
        </p:nvSpPr>
        <p:spPr>
          <a:xfrm rot="-244511">
            <a:off x="1057039" y="4072606"/>
            <a:ext cx="155751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Strand oder Berg?</a:t>
            </a:r>
          </a:p>
        </p:txBody>
      </p:sp>
      <p:sp>
        <p:nvSpPr>
          <p:cNvPr name="TextBox 18" id="18"/>
          <p:cNvSpPr txBox="true"/>
          <p:nvPr/>
        </p:nvSpPr>
        <p:spPr>
          <a:xfrm rot="-244511">
            <a:off x="5164732" y="7299308"/>
            <a:ext cx="199771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Wenn ich nicht Wissenschaftler:in wäre ...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874117" y="5886951"/>
            <a:ext cx="3880176" cy="1113016"/>
            <a:chOff x="0" y="0"/>
            <a:chExt cx="1390567" cy="3988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90567" cy="398880"/>
            </a:xfrm>
            <a:custGeom>
              <a:avLst/>
              <a:gdLst/>
              <a:ahLst/>
              <a:cxnLst/>
              <a:rect r="r" b="b" t="t" l="l"/>
              <a:pathLst>
                <a:path h="398880" w="1390567">
                  <a:moveTo>
                    <a:pt x="13967" y="0"/>
                  </a:moveTo>
                  <a:lnTo>
                    <a:pt x="1376601" y="0"/>
                  </a:lnTo>
                  <a:cubicBezTo>
                    <a:pt x="1380305" y="0"/>
                    <a:pt x="1383857" y="1471"/>
                    <a:pt x="1386477" y="4091"/>
                  </a:cubicBezTo>
                  <a:cubicBezTo>
                    <a:pt x="1389096" y="6710"/>
                    <a:pt x="1390567" y="10263"/>
                    <a:pt x="1390567" y="13967"/>
                  </a:cubicBezTo>
                  <a:lnTo>
                    <a:pt x="1390567" y="384913"/>
                  </a:lnTo>
                  <a:cubicBezTo>
                    <a:pt x="1390567" y="392627"/>
                    <a:pt x="1384314" y="398880"/>
                    <a:pt x="1376601" y="398880"/>
                  </a:cubicBezTo>
                  <a:lnTo>
                    <a:pt x="13967" y="398880"/>
                  </a:lnTo>
                  <a:cubicBezTo>
                    <a:pt x="6253" y="398880"/>
                    <a:pt x="0" y="392627"/>
                    <a:pt x="0" y="384913"/>
                  </a:cubicBezTo>
                  <a:lnTo>
                    <a:pt x="0" y="13967"/>
                  </a:lnTo>
                  <a:cubicBezTo>
                    <a:pt x="0" y="6253"/>
                    <a:pt x="6253" y="0"/>
                    <a:pt x="139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1390567" cy="4274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009391" y="4232984"/>
            <a:ext cx="1888930" cy="2766982"/>
            <a:chOff x="0" y="0"/>
            <a:chExt cx="676950" cy="99162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76950" cy="991624"/>
            </a:xfrm>
            <a:custGeom>
              <a:avLst/>
              <a:gdLst/>
              <a:ahLst/>
              <a:cxnLst/>
              <a:rect r="r" b="b" t="t" l="l"/>
              <a:pathLst>
                <a:path h="991624" w="676950">
                  <a:moveTo>
                    <a:pt x="28690" y="0"/>
                  </a:moveTo>
                  <a:lnTo>
                    <a:pt x="648260" y="0"/>
                  </a:lnTo>
                  <a:cubicBezTo>
                    <a:pt x="655869" y="0"/>
                    <a:pt x="663166" y="3023"/>
                    <a:pt x="668547" y="8403"/>
                  </a:cubicBezTo>
                  <a:cubicBezTo>
                    <a:pt x="673927" y="13784"/>
                    <a:pt x="676950" y="21081"/>
                    <a:pt x="676950" y="28690"/>
                  </a:cubicBezTo>
                  <a:lnTo>
                    <a:pt x="676950" y="962934"/>
                  </a:lnTo>
                  <a:cubicBezTo>
                    <a:pt x="676950" y="978779"/>
                    <a:pt x="664105" y="991624"/>
                    <a:pt x="648260" y="991624"/>
                  </a:cubicBezTo>
                  <a:lnTo>
                    <a:pt x="28690" y="991624"/>
                  </a:lnTo>
                  <a:cubicBezTo>
                    <a:pt x="21081" y="991624"/>
                    <a:pt x="13784" y="988601"/>
                    <a:pt x="8403" y="983221"/>
                  </a:cubicBezTo>
                  <a:cubicBezTo>
                    <a:pt x="3023" y="977840"/>
                    <a:pt x="0" y="970543"/>
                    <a:pt x="0" y="962934"/>
                  </a:cubicBezTo>
                  <a:lnTo>
                    <a:pt x="0" y="28690"/>
                  </a:lnTo>
                  <a:cubicBezTo>
                    <a:pt x="0" y="21081"/>
                    <a:pt x="3023" y="13784"/>
                    <a:pt x="8403" y="8403"/>
                  </a:cubicBezTo>
                  <a:cubicBezTo>
                    <a:pt x="13784" y="3023"/>
                    <a:pt x="21081" y="0"/>
                    <a:pt x="286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600"/>
              </a:solidFill>
              <a:prstDash val="sysDot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676950" cy="1020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5150655" y="3974677"/>
            <a:ext cx="1569821" cy="516614"/>
          </a:xfrm>
          <a:custGeom>
            <a:avLst/>
            <a:gdLst/>
            <a:ahLst/>
            <a:cxnLst/>
            <a:rect r="r" b="b" t="t" l="l"/>
            <a:pathLst>
              <a:path h="516614" w="1569821">
                <a:moveTo>
                  <a:pt x="0" y="0"/>
                </a:moveTo>
                <a:lnTo>
                  <a:pt x="1569821" y="0"/>
                </a:lnTo>
                <a:lnTo>
                  <a:pt x="1569821" y="516614"/>
                </a:lnTo>
                <a:lnTo>
                  <a:pt x="0" y="516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-244511">
            <a:off x="5155812" y="4090145"/>
            <a:ext cx="155751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Buch oder Film?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051883" y="5540298"/>
            <a:ext cx="2106730" cy="693306"/>
          </a:xfrm>
          <a:custGeom>
            <a:avLst/>
            <a:gdLst/>
            <a:ahLst/>
            <a:cxnLst/>
            <a:rect r="r" b="b" t="t" l="l"/>
            <a:pathLst>
              <a:path h="693306" w="2106730">
                <a:moveTo>
                  <a:pt x="0" y="0"/>
                </a:moveTo>
                <a:lnTo>
                  <a:pt x="2106730" y="0"/>
                </a:lnTo>
                <a:lnTo>
                  <a:pt x="2106730" y="693305"/>
                </a:lnTo>
                <a:lnTo>
                  <a:pt x="0" y="693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-244511">
            <a:off x="1154182" y="5732544"/>
            <a:ext cx="1900138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Dekko"/>
              </a:rPr>
              <a:t>Kochen oder bestellen?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6466199" y="10111866"/>
            <a:ext cx="864244" cy="432122"/>
          </a:xfrm>
          <a:custGeom>
            <a:avLst/>
            <a:gdLst/>
            <a:ahLst/>
            <a:cxnLst/>
            <a:rect r="r" b="b" t="t" l="l"/>
            <a:pathLst>
              <a:path h="432122" w="864244">
                <a:moveTo>
                  <a:pt x="0" y="0"/>
                </a:moveTo>
                <a:lnTo>
                  <a:pt x="864244" y="0"/>
                </a:lnTo>
                <a:lnTo>
                  <a:pt x="864244" y="432122"/>
                </a:lnTo>
                <a:lnTo>
                  <a:pt x="0" y="432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150655" y="10118983"/>
            <a:ext cx="1248246" cy="417887"/>
          </a:xfrm>
          <a:custGeom>
            <a:avLst/>
            <a:gdLst/>
            <a:ahLst/>
            <a:cxnLst/>
            <a:rect r="r" b="b" t="t" l="l"/>
            <a:pathLst>
              <a:path h="417887" w="1248246">
                <a:moveTo>
                  <a:pt x="0" y="0"/>
                </a:moveTo>
                <a:lnTo>
                  <a:pt x="1248246" y="0"/>
                </a:lnTo>
                <a:lnTo>
                  <a:pt x="1248246" y="417888"/>
                </a:lnTo>
                <a:lnTo>
                  <a:pt x="0" y="417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6149" y="9979251"/>
            <a:ext cx="2098245" cy="557620"/>
          </a:xfrm>
          <a:custGeom>
            <a:avLst/>
            <a:gdLst/>
            <a:ahLst/>
            <a:cxnLst/>
            <a:rect r="r" b="b" t="t" l="l"/>
            <a:pathLst>
              <a:path h="557620" w="2098245">
                <a:moveTo>
                  <a:pt x="0" y="0"/>
                </a:moveTo>
                <a:lnTo>
                  <a:pt x="2098245" y="0"/>
                </a:lnTo>
                <a:lnTo>
                  <a:pt x="2098245" y="557620"/>
                </a:lnTo>
                <a:lnTo>
                  <a:pt x="0" y="557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1189" r="-97" b="-64803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2344649" y="10071358"/>
            <a:ext cx="2739330" cy="193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Avenir"/>
              </a:rPr>
              <a:t> Ein Sparkling-Science 2.0-Projekt gefördert von: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DAGBRHvxHlQ</dc:identifier>
  <dcterms:modified xsi:type="dcterms:W3CDTF">2011-08-01T06:04:30Z</dcterms:modified>
  <cp:revision>1</cp:revision>
  <dc:title>Let's-Talk-Steckbrief</dc:title>
</cp:coreProperties>
</file>